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4" r:id="rId5"/>
    <p:sldId id="258" r:id="rId6"/>
    <p:sldId id="265" r:id="rId7"/>
    <p:sldId id="263" r:id="rId8"/>
    <p:sldId id="266" r:id="rId9"/>
    <p:sldId id="262" r:id="rId10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8/1/22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5.3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Reformatie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kritiek er was op de katholieke kerk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kritiek leidde tot de splitsing in de kerk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protestantisme werd verspreid en welke strijd tussen katholieken en protestanten ontstond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41324"/>
            <a:ext cx="17602958" cy="260087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protestantse Reformatie die splitsing van de christelijke kerk tot gevolg had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Kritiek op de katholieke kerk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922149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Paus Leo X deed in 1521 de hervormer Luther in de ban. Luther begon daarna een eigen kerk.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Er was al langer kritiek op de rooms-katholieke kerk. Veel geestelijken leefden niet volgens het </a:t>
            </a:r>
            <a:r>
              <a:rPr lang="nl-NL" dirty="0">
                <a:solidFill>
                  <a:srgbClr val="FF0000"/>
                </a:solidFill>
              </a:rPr>
              <a:t>celibaat</a:t>
            </a:r>
            <a:r>
              <a:rPr lang="nl-NL" dirty="0">
                <a:solidFill>
                  <a:schemeClr val="tx1"/>
                </a:solidFill>
              </a:rPr>
              <a:t>: ongetrouwd zijn.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Er was ook kritiek op de leer van de kerk: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Erasmus: veel van wat de kerk leerde had niets met oorspronkelijke christendom te maken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Luther: de geestelijken kunnen niet voor leken bemiddelen bij God. Alleen een oprecht geloof dat op de Bijbel was gebaseerd kon de zondige mens redden.</a:t>
            </a:r>
          </a:p>
        </p:txBody>
      </p:sp>
      <p:pic>
        <p:nvPicPr>
          <p:cNvPr id="5" name="Afbeelding 4" descr="Afbeelding met gebouw, oud, foto&#10;&#10;Automatisch gegenereerde beschrijving">
            <a:extLst>
              <a:ext uri="{FF2B5EF4-FFF2-40B4-BE49-F238E27FC236}">
                <a16:creationId xmlns:a16="http://schemas.microsoft.com/office/drawing/2014/main" id="{D685F173-4A0F-49D5-9BEC-547CCB73D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268" y="2513191"/>
            <a:ext cx="7951300" cy="5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Splitsing van de kerk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Paus Leo X bepaalde dat men een aflaat kon kopen om zonder berouw te tonen sneller in de hemel kon komen. Luther protesteerde </a:t>
            </a:r>
            <a:r>
              <a:rPr lang="nl-NL" dirty="0" err="1"/>
              <a:t>hier-tegen</a:t>
            </a:r>
            <a:r>
              <a:rPr lang="nl-NL" dirty="0"/>
              <a:t> in 1517 met 95 stellingen. Daarmee begon de </a:t>
            </a:r>
            <a:r>
              <a:rPr lang="nl-NL" dirty="0">
                <a:solidFill>
                  <a:srgbClr val="FF0000"/>
                </a:solidFill>
              </a:rPr>
              <a:t>protestantse Reformatie </a:t>
            </a:r>
            <a:r>
              <a:rPr lang="nl-NL" dirty="0"/>
              <a:t>of </a:t>
            </a:r>
            <a:r>
              <a:rPr lang="nl-NL" dirty="0" err="1">
                <a:solidFill>
                  <a:srgbClr val="FF0000"/>
                </a:solidFill>
              </a:rPr>
              <a:t>Hervor-ming</a:t>
            </a:r>
            <a:r>
              <a:rPr lang="nl-NL" dirty="0"/>
              <a:t> &gt; het christendom viel uiteen in een katholieke kerk en de protestantse kerken.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Leo X verbande Luther uit de kerk, maar Luther trok zijn kritiek niet in en werd vogelvrij verklaard door de Duitse keizer Karel V. </a:t>
            </a:r>
            <a:br>
              <a:rPr lang="nl-NL" dirty="0"/>
            </a:br>
            <a:r>
              <a:rPr lang="nl-NL" dirty="0"/>
              <a:t>Luther kreeg </a:t>
            </a:r>
            <a:r>
              <a:rPr lang="nl-NL" dirty="0">
                <a:solidFill>
                  <a:srgbClr val="FF0000"/>
                </a:solidFill>
              </a:rPr>
              <a:t>asiel</a:t>
            </a:r>
            <a:r>
              <a:rPr lang="nl-NL" dirty="0"/>
              <a:t> van de keurvorst van </a:t>
            </a:r>
            <a:r>
              <a:rPr lang="nl-NL" dirty="0" err="1"/>
              <a:t>Sak-sen</a:t>
            </a:r>
            <a:r>
              <a:rPr lang="nl-NL" dirty="0"/>
              <a:t> en vertaalde het Oude Testament in de Duitse volkstaal.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A1D7139B-F936-4F99-9359-258874D855A6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protestants: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volgens de ideeën van de Hervorming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Hervorming (Reformatie):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verandering waarbij christenen de katholieke kerk wilden veranderen waarna ze zich afsplitsten van deze kerk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asiel: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bescherming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Splitsing van de kerk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Veel Duitse vorsten hervormden de kerk in hun gebied. Zo ontstond in Duitsland een nieuwe protestantse kerk zonder zaken als het celibaat die niet op de bijbel waren gebaseerd.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Deze lutherse kerk had </a:t>
            </a:r>
            <a:r>
              <a:rPr lang="nl-NL" dirty="0">
                <a:solidFill>
                  <a:srgbClr val="FF0000"/>
                </a:solidFill>
              </a:rPr>
              <a:t>dominees (</a:t>
            </a:r>
            <a:r>
              <a:rPr lang="nl-NL" dirty="0" err="1">
                <a:solidFill>
                  <a:srgbClr val="FF0000"/>
                </a:solidFill>
              </a:rPr>
              <a:t>predikan-ten</a:t>
            </a:r>
            <a:r>
              <a:rPr lang="nl-NL" dirty="0">
                <a:solidFill>
                  <a:srgbClr val="FF0000"/>
                </a:solidFill>
              </a:rPr>
              <a:t>): </a:t>
            </a:r>
            <a:r>
              <a:rPr lang="nl-NL" dirty="0"/>
              <a:t>leiders van een protestantse kerkdienst.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protestantse Reformatie die splitsing van de christelijke kerk tot gevolg had is een </a:t>
            </a:r>
            <a:r>
              <a:rPr lang="nl-NL" b="1" dirty="0"/>
              <a:t>kenmerkend aspect </a:t>
            </a:r>
            <a:r>
              <a:rPr lang="nl-NL" dirty="0"/>
              <a:t>van de tijd van </a:t>
            </a:r>
            <a:r>
              <a:rPr lang="nl-NL" dirty="0" err="1"/>
              <a:t>ontdek-kers</a:t>
            </a:r>
            <a:r>
              <a:rPr lang="nl-NL" dirty="0"/>
              <a:t> en hervormers.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binnen, muur, gebouw&#10;&#10;Automatisch gegenereerde beschrijving">
            <a:extLst>
              <a:ext uri="{FF2B5EF4-FFF2-40B4-BE49-F238E27FC236}">
                <a16:creationId xmlns:a16="http://schemas.microsoft.com/office/drawing/2014/main" id="{589565DA-1D3B-4449-854F-1E7CFB93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14" y="2513191"/>
            <a:ext cx="8065954" cy="54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Verspreiding en strijd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Calvijn is de belangrijkste hervormer na Luther:</a:t>
            </a:r>
          </a:p>
          <a:p>
            <a:r>
              <a:rPr lang="nl-NL" dirty="0"/>
              <a:t>de mens is zondig en slecht</a:t>
            </a:r>
          </a:p>
          <a:p>
            <a:r>
              <a:rPr lang="nl-NL" dirty="0"/>
              <a:t>God bepaalde welke mensen naar de hemel gingen</a:t>
            </a:r>
          </a:p>
          <a:p>
            <a:r>
              <a:rPr lang="nl-NL" dirty="0"/>
              <a:t>de overheid hoefde niet onvoorwaardelijk gehoorzaamd te worden, als de vorst ‘een valse godsdienst’ oplegde mocht het volk in opstand komen</a:t>
            </a:r>
          </a:p>
          <a:p>
            <a:r>
              <a:rPr lang="nl-NL" dirty="0"/>
              <a:t>de kerk werd kaal, zonder franje</a:t>
            </a:r>
          </a:p>
          <a:p>
            <a:r>
              <a:rPr lang="nl-NL" dirty="0"/>
              <a:t>in Frankrijk, Schotland en de Nederlanden kwam het </a:t>
            </a:r>
            <a:r>
              <a:rPr lang="nl-NL" dirty="0">
                <a:solidFill>
                  <a:srgbClr val="FF0000"/>
                </a:solidFill>
              </a:rPr>
              <a:t>calvinisme</a:t>
            </a:r>
            <a:r>
              <a:rPr lang="nl-NL" dirty="0"/>
              <a:t>: protestantse leer van Calvijn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binnen, tafel, gebouw, plafond&#10;&#10;Automatisch gegenereerde beschrijving">
            <a:extLst>
              <a:ext uri="{FF2B5EF4-FFF2-40B4-BE49-F238E27FC236}">
                <a16:creationId xmlns:a16="http://schemas.microsoft.com/office/drawing/2014/main" id="{F347A0C3-36BE-47A2-B75D-F894344D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78" y="2513191"/>
            <a:ext cx="8050189" cy="74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Verspreiding en strijd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Regelmatig strijd door godsdienstige </a:t>
            </a:r>
            <a:r>
              <a:rPr lang="nl-NL" dirty="0" err="1"/>
              <a:t>tegen-stellingen</a:t>
            </a:r>
            <a:r>
              <a:rPr lang="nl-NL" dirty="0"/>
              <a:t>:</a:t>
            </a:r>
          </a:p>
          <a:p>
            <a:r>
              <a:rPr lang="nl-NL" dirty="0"/>
              <a:t>Oorlog van Karel V tegen Lutherse vorsten. Vanaf 1555 mocht elke vorst bepalen of zijn land katholiek of luthers werd.</a:t>
            </a:r>
          </a:p>
          <a:p>
            <a:r>
              <a:rPr lang="nl-NL" dirty="0"/>
              <a:t>Vanaf 1562 godsdienstoorlogen in Frankrijk tussen katholieken en </a:t>
            </a:r>
            <a:r>
              <a:rPr lang="nl-NL" dirty="0">
                <a:solidFill>
                  <a:srgbClr val="FF0000"/>
                </a:solidFill>
              </a:rPr>
              <a:t>hugenoten</a:t>
            </a:r>
            <a:r>
              <a:rPr lang="nl-NL" dirty="0"/>
              <a:t>. In 1598 kwam daaraan een einde: Frankrijk werd katholiek, maar hugenoten kregen vrijheid van godsdienst.</a:t>
            </a:r>
          </a:p>
          <a:p>
            <a:r>
              <a:rPr lang="nl-NL" dirty="0"/>
              <a:t>In Engeland ontstond de anglicaanse kerk in 1534 met Hendrik VIII als hoofd. </a:t>
            </a:r>
            <a:br>
              <a:rPr lang="nl-NL" dirty="0"/>
            </a:br>
            <a:r>
              <a:rPr lang="nl-NL" dirty="0"/>
              <a:t>In 1563 werd de leer van Engelse </a:t>
            </a:r>
            <a:r>
              <a:rPr lang="nl-NL" dirty="0">
                <a:solidFill>
                  <a:srgbClr val="FF0000"/>
                </a:solidFill>
              </a:rPr>
              <a:t>staatskerk</a:t>
            </a:r>
            <a:r>
              <a:rPr lang="nl-NL" dirty="0"/>
              <a:t> vastgelegd in ‘de 39 artikelen’.</a:t>
            </a:r>
          </a:p>
          <a:p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A7E2EAB3-295F-4A77-A88E-442B9B60EFC1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hugenoot: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Franse calvinist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staatskerk: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officiële kerk van de staat waarover de overheid zeggenschap heeft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3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Koningin Elisabeth I met hovelingen (</a:t>
            </a:r>
            <a:r>
              <a:rPr lang="nl-NL" dirty="0" err="1"/>
              <a:t>Peake</a:t>
            </a:r>
            <a:r>
              <a:rPr lang="nl-NL" dirty="0"/>
              <a:t>, omstreeks 1600)</a:t>
            </a:r>
          </a:p>
        </p:txBody>
      </p:sp>
      <p:pic>
        <p:nvPicPr>
          <p:cNvPr id="4" name="Afbeelding 3" descr="Afbeelding met gebouw, groep, persoon, grond&#10;&#10;Automatisch gegenereerde beschrijving">
            <a:extLst>
              <a:ext uri="{FF2B5EF4-FFF2-40B4-BE49-F238E27FC236}">
                <a16:creationId xmlns:a16="http://schemas.microsoft.com/office/drawing/2014/main" id="{B3299A40-1071-4A94-9122-DB21846C5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15" y="2087922"/>
            <a:ext cx="11582748" cy="8080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1275</TotalTime>
  <Words>557</Words>
  <Application>Microsoft Office PowerPoint</Application>
  <PresentationFormat>Aangepast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.AppleSystemUIFont</vt:lpstr>
      <vt:lpstr>Arial</vt:lpstr>
      <vt:lpstr>Calibri</vt:lpstr>
      <vt:lpstr>3 sectie content</vt:lpstr>
      <vt:lpstr>1 sectie start en eindslide + inhoud</vt:lpstr>
      <vt:lpstr>Havo  Paragraaf 5.3  De Reformatie</vt:lpstr>
      <vt:lpstr>In deze presentatie leer je:</vt:lpstr>
      <vt:lpstr>Kritiek op de katholieke kerk</vt:lpstr>
      <vt:lpstr>Splitsing van de kerk 1/2</vt:lpstr>
      <vt:lpstr>Splitsing van de kerk 2/2</vt:lpstr>
      <vt:lpstr>Verspreiding en strijd 1/2</vt:lpstr>
      <vt:lpstr>Verspreiding en strijd 2/2</vt:lpstr>
      <vt:lpstr>Koningin Elisabeth I met hovelingen (Peake, omstreeks 1600)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127</cp:revision>
  <dcterms:created xsi:type="dcterms:W3CDTF">2018-10-10T07:56:58Z</dcterms:created>
  <dcterms:modified xsi:type="dcterms:W3CDTF">2022-01-08T10:19:05Z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